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2"/>
    <p:restoredTop sz="94655"/>
  </p:normalViewPr>
  <p:slideViewPr>
    <p:cSldViewPr snapToGrid="0" snapToObjects="1">
      <p:cViewPr>
        <p:scale>
          <a:sx n="78" d="100"/>
          <a:sy n="78" d="100"/>
        </p:scale>
        <p:origin x="64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6231-64D0-7B44-AA07-0C337665F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D4966-277A-AE46-B11E-55CE47AD5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E6C0-0461-C24D-AAB0-FB7735896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CF631-FBBB-7243-9287-0ACA1E70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9B576-2CE9-104C-9009-20F6C8720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08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9F7F-F875-8549-A103-B2416465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30254-2A6A-7442-8CA9-FAEF5FA9B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BD58F-FF69-804C-A25A-9F2C88A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EA111-1C60-D84B-8BBC-ADEF5463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76F96-7EDF-1744-8281-0AE6BD8E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2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2E6C2-FE54-6340-B2C0-B3849032C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2973C-B613-5344-A6CE-5F063768C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95129-0BA5-DA4B-9BB3-53AA8C60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B50FD-FAB3-4F41-AFFE-584F6F1B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93F1B-09D5-7A4B-9D80-36132DDD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BD653-A136-3F4D-ACA9-F7E12E49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E1E7-05F9-C948-B184-614AC84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92F70-19B8-D646-A47C-11BE0BC6C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69D76-4834-9D4C-93B0-9D098326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55C39-ACAF-6148-8228-264E47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EA56-1BCF-A846-942A-3FC762942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4E219-99AA-3F43-9FA8-0963CCE56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9898C-C429-304A-9EB0-61532DE7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9F7B6-6082-4D4E-9554-246097F4A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5A623-5C54-1E41-9222-F0BDA42F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8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1C78-C523-8C4C-AE08-E6FDB354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C3AC-8DA8-194E-AC71-9173A232B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F5E51-1308-A245-86DD-BECD2000C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7A141-AE1C-A243-9400-06EC4B834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F8F4B-B0D9-EE4F-8D81-0CA466FB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D69E2-F626-854B-A5F1-B519EDFC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DFCE-9EF5-6245-AFC7-A1C6E6AE3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E377F-3382-1A4E-9C6F-4D48D5DD1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7CC52-CB05-BF4D-82DB-4CB41FECE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F2731-4DC6-B44A-A8CE-A17CAAF81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2E5C4-A849-5241-97CC-15D8E256D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9D800-209E-CB47-AE22-D7652986C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5B9417-4260-7341-8293-332B8970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C6786-E7F2-3D4B-A829-7A887E8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0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5942-C803-084E-92F0-2A3881EB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C38D1-DB25-5043-B733-BD25F73B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144B2-9116-E34B-A991-614638B1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8BC22-516E-A14E-A885-82351CB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6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D9ABB-B04E-4741-BFDF-D6203EC0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B9A8C-EBD1-B84E-BADD-29657910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D8B50-AB93-3844-B4A4-0606C895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7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9055-7232-494E-820E-106E4330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11090-5A17-8F4B-9F7B-66B118811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5F812-3991-9640-810D-06BD8D205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E4072-FFCC-6F48-BE92-52D104A6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A1A5A-5651-9646-90AF-43F768D8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FD559-9996-024F-8005-8AE79860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136C-5CA6-F849-BB1C-FD5EEF8B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F0C1F-930D-1E48-9391-9CA069755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E4385-B828-D944-95B2-E9BC0392B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EB479-BEB3-854B-8D98-98E8FFC4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C208D-2C1C-0845-A23C-C57878612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6F9C6-B60D-1344-BC4A-445175263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9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E026C-CE3A-0346-9E8A-CD161232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33898-F44A-6444-A839-2054E3E2F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42848-662D-EF4F-BC91-0694E6DC6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1C06-90B2-E24E-8897-E2F606C4A4D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28656-B086-3445-9648-D6EE296B1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27CD7-B1A9-0343-A0E0-962357049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25BC5-64F3-FA48-AB24-8083110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8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97D0-0E6E-AE46-B56F-E8C8E0A25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Characterizing </a:t>
            </a:r>
            <a:br>
              <a:rPr lang="en-US" dirty="0"/>
            </a:br>
            <a:r>
              <a:rPr lang="en-US" dirty="0"/>
              <a:t>Road Trip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3B4A3-8EAD-0949-BAA6-F6EFEFE47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Alexis Barrett</a:t>
            </a:r>
          </a:p>
          <a:p>
            <a:r>
              <a:rPr lang="en-US" dirty="0"/>
              <a:t>CDS 486 Student</a:t>
            </a:r>
          </a:p>
        </p:txBody>
      </p:sp>
    </p:spTree>
    <p:extLst>
      <p:ext uri="{BB962C8B-B14F-4D97-AF65-F5344CB8AC3E}">
        <p14:creationId xmlns:p14="http://schemas.microsoft.com/office/powerpoint/2010/main" val="264451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3F69-34EA-A84B-87AF-34BBC876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C8495-8FB6-E14A-BA6E-CBAD36FA4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 and characterize a dataset of geolocation points taken during a short leg of a cross-country road trip</a:t>
            </a:r>
          </a:p>
          <a:p>
            <a:r>
              <a:rPr lang="en-US" dirty="0"/>
              <a:t>Data file includes time stamped longitude, latitude, altitude, speed and accuracy data points.  </a:t>
            </a:r>
          </a:p>
          <a:p>
            <a:r>
              <a:rPr lang="en-US" dirty="0"/>
              <a:t>Cleaning the dataset will involve logical definition of outliers</a:t>
            </a:r>
          </a:p>
          <a:p>
            <a:r>
              <a:rPr lang="en-US" dirty="0"/>
              <a:t>Characterization of the dataset will mean plotting the data onto a map and calculating distance traveled. </a:t>
            </a:r>
          </a:p>
        </p:txBody>
      </p:sp>
    </p:spTree>
    <p:extLst>
      <p:ext uri="{BB962C8B-B14F-4D97-AF65-F5344CB8AC3E}">
        <p14:creationId xmlns:p14="http://schemas.microsoft.com/office/powerpoint/2010/main" val="259099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5470-3801-E44C-B6F0-245ED44A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5426C-7B33-AF40-9838-7792640AC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48043"/>
            <a:ext cx="4988940" cy="3538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EBDEE8-3FEF-7E4C-99C2-75569522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548043"/>
            <a:ext cx="4988940" cy="3538075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71915CE-B639-8541-8376-E0442D6AA179}"/>
              </a:ext>
            </a:extLst>
          </p:cNvPr>
          <p:cNvSpPr txBox="1">
            <a:spLocks/>
          </p:cNvSpPr>
          <p:nvPr/>
        </p:nvSpPr>
        <p:spPr>
          <a:xfrm>
            <a:off x="1107060" y="5300663"/>
            <a:ext cx="10246740" cy="876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Outliers defined at speed (0, 𝜇+2𝜎 </a:t>
            </a:r>
            <a:r>
              <a:rPr lang="en-US" dirty="0" err="1"/>
              <a:t>kph</a:t>
            </a:r>
            <a:r>
              <a:rPr lang="en-US" dirty="0"/>
              <a:t>) and accuracy (0,10 m)</a:t>
            </a:r>
          </a:p>
        </p:txBody>
      </p:sp>
    </p:spTree>
    <p:extLst>
      <p:ext uri="{BB962C8B-B14F-4D97-AF65-F5344CB8AC3E}">
        <p14:creationId xmlns:p14="http://schemas.microsoft.com/office/powerpoint/2010/main" val="204600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FEFD-0FF1-E04D-B438-9D9A0A5D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7A14F8-4AC9-504A-B91B-B047F82EC1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2642" y="1457095"/>
            <a:ext cx="6819900" cy="483656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4DE9B0-AC58-744E-92F1-9E4D8A7CA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23414" y="1825625"/>
            <a:ext cx="3630386" cy="4351338"/>
          </a:xfrm>
        </p:spPr>
        <p:txBody>
          <a:bodyPr/>
          <a:lstStyle/>
          <a:p>
            <a:r>
              <a:rPr lang="en-US" dirty="0"/>
              <a:t>Modality defined by stop signs/lights and speed limits </a:t>
            </a:r>
          </a:p>
          <a:p>
            <a:r>
              <a:rPr lang="en-US" dirty="0"/>
              <a:t>Indicates travel by automobile</a:t>
            </a:r>
          </a:p>
        </p:txBody>
      </p:sp>
    </p:spTree>
    <p:extLst>
      <p:ext uri="{BB962C8B-B14F-4D97-AF65-F5344CB8AC3E}">
        <p14:creationId xmlns:p14="http://schemas.microsoft.com/office/powerpoint/2010/main" val="3042771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17D2-312A-E541-A920-054F3885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Porte, IN to Chicago, IL (92.868 km)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AD6C7D-8688-C64E-B405-01CE8EED0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43" y="1428888"/>
            <a:ext cx="11176240" cy="49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1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ED6C-4B51-FD41-8AF2-395BDED0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69BD5-1D4B-7541-88F6-E4E889E3B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Geolocation data was cleaned by speed (0, 𝜇+2𝜎 </a:t>
            </a:r>
            <a:r>
              <a:rPr lang="en-US" dirty="0" err="1"/>
              <a:t>kph</a:t>
            </a:r>
            <a:r>
              <a:rPr lang="en-US" dirty="0"/>
              <a:t>) and accuracy (0,10 m), with the result that these variables were made independent of one another.</a:t>
            </a:r>
          </a:p>
          <a:p>
            <a:r>
              <a:rPr lang="en-US" dirty="0"/>
              <a:t>Longitude and latitude data points were used to calculate distance traveled and location</a:t>
            </a:r>
          </a:p>
          <a:p>
            <a:pPr lvl="1"/>
            <a:r>
              <a:rPr lang="en-US" dirty="0"/>
              <a:t>La Porte, IN to Chicago, IL</a:t>
            </a:r>
          </a:p>
          <a:p>
            <a:pPr lvl="1"/>
            <a:r>
              <a:rPr lang="en-US" dirty="0"/>
              <a:t>92.868 km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7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E004-909B-6848-A900-F356F366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2C334-4BB5-3841-A4A0-296920CA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Decrease the size of the dataset without losing accuracy</a:t>
            </a:r>
          </a:p>
          <a:p>
            <a:r>
              <a:rPr lang="en-US" dirty="0"/>
              <a:t>Determine exactly which roads were travelled</a:t>
            </a:r>
          </a:p>
          <a:p>
            <a:r>
              <a:rPr lang="en-US" dirty="0"/>
              <a:t>Hypothesize and recommend an optimized route</a:t>
            </a:r>
          </a:p>
          <a:p>
            <a:r>
              <a:rPr lang="en-US" dirty="0"/>
              <a:t>Expand dataset to entire cross country road trip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3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207</Words>
  <Application>Microsoft Macintosh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Characterizing  Road Trip Data</vt:lpstr>
      <vt:lpstr>Problem Statement</vt:lpstr>
      <vt:lpstr>Data Cleaning</vt:lpstr>
      <vt:lpstr>Speed Distribution</vt:lpstr>
      <vt:lpstr>La Porte, IN to Chicago, IL (92.868 km)</vt:lpstr>
      <vt:lpstr>Summary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2019-02-17T05:20:20Z</dcterms:created>
  <dcterms:modified xsi:type="dcterms:W3CDTF">2019-02-20T00:00:39Z</dcterms:modified>
</cp:coreProperties>
</file>